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4" y="2404412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legram-cloud-document-5-6197219877745328323.mp4">
            <a:hlinkClick r:id="" action="ppaction://media"/>
            <a:extLst>
              <a:ext uri="{FF2B5EF4-FFF2-40B4-BE49-F238E27FC236}">
                <a16:creationId xmlns:a16="http://schemas.microsoft.com/office/drawing/2014/main" id="{0CB675A1-CB71-0A40-A2A4-0744370026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451" y="1674421"/>
            <a:ext cx="8004700" cy="4502542"/>
          </a:xfr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450475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174541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 next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36</Words>
  <Application>Microsoft Macintosh PowerPoint</Application>
  <PresentationFormat>Widescreen</PresentationFormat>
  <Paragraphs>12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3</cp:revision>
  <dcterms:created xsi:type="dcterms:W3CDTF">2019-04-25T07:15:33Z</dcterms:created>
  <dcterms:modified xsi:type="dcterms:W3CDTF">2019-04-25T07:58:11Z</dcterms:modified>
</cp:coreProperties>
</file>